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6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324" r:id="rId27"/>
    <p:sldId id="402" r:id="rId28"/>
    <p:sldId id="269" r:id="rId29"/>
    <p:sldId id="290" r:id="rId30"/>
    <p:sldId id="367" r:id="rId31"/>
    <p:sldId id="360" r:id="rId32"/>
    <p:sldId id="361" r:id="rId33"/>
    <p:sldId id="362" r:id="rId34"/>
    <p:sldId id="383" r:id="rId35"/>
    <p:sldId id="271" r:id="rId36"/>
    <p:sldId id="326" r:id="rId37"/>
    <p:sldId id="319" r:id="rId38"/>
    <p:sldId id="343" r:id="rId39"/>
    <p:sldId id="403" r:id="rId40"/>
    <p:sldId id="272" r:id="rId41"/>
    <p:sldId id="373" r:id="rId42"/>
    <p:sldId id="368" r:id="rId43"/>
    <p:sldId id="369" r:id="rId44"/>
    <p:sldId id="377" r:id="rId45"/>
    <p:sldId id="378" r:id="rId46"/>
    <p:sldId id="379" r:id="rId47"/>
    <p:sldId id="320" r:id="rId48"/>
    <p:sldId id="370" r:id="rId49"/>
    <p:sldId id="273" r:id="rId50"/>
    <p:sldId id="327" r:id="rId51"/>
    <p:sldId id="328" r:id="rId52"/>
    <p:sldId id="330" r:id="rId53"/>
    <p:sldId id="346" r:id="rId54"/>
    <p:sldId id="364" r:id="rId55"/>
    <p:sldId id="348" r:id="rId56"/>
    <p:sldId id="384" r:id="rId57"/>
    <p:sldId id="278" r:id="rId58"/>
    <p:sldId id="414" r:id="rId59"/>
    <p:sldId id="405" r:id="rId60"/>
    <p:sldId id="39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321" r:id="rId70"/>
    <p:sldId id="385" r:id="rId71"/>
    <p:sldId id="322" r:id="rId72"/>
    <p:sldId id="291" r:id="rId73"/>
    <p:sldId id="374" r:id="rId74"/>
    <p:sldId id="415" r:id="rId75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3561B4"/>
    <a:srgbClr val="FF5050"/>
    <a:srgbClr val="FBE5D6"/>
    <a:srgbClr val="2E6FB0"/>
    <a:srgbClr val="DEEBF7"/>
    <a:srgbClr val="C7F0C6"/>
    <a:srgbClr val="4B91D1"/>
    <a:srgbClr val="55833D"/>
    <a:srgbClr val="679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3393" autoAdjust="0"/>
  </p:normalViewPr>
  <p:slideViewPr>
    <p:cSldViewPr snapToGrid="0">
      <p:cViewPr varScale="1">
        <p:scale>
          <a:sx n="64" d="100"/>
          <a:sy n="64" d="100"/>
        </p:scale>
        <p:origin x="712" y="52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25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74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7275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4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4603227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6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9699" y="1405466"/>
            <a:ext cx="5405834" cy="3953933"/>
            <a:chOff x="774830" y="1500863"/>
            <a:chExt cx="6294923" cy="4020925"/>
          </a:xfrm>
        </p:grpSpPr>
        <p:sp>
          <p:nvSpPr>
            <p:cNvPr id="10" name="矩形 9"/>
            <p:cNvSpPr/>
            <p:nvPr/>
          </p:nvSpPr>
          <p:spPr>
            <a:xfrm>
              <a:off x="1039524" y="1500863"/>
              <a:ext cx="5765534" cy="1403450"/>
            </a:xfrm>
            <a:prstGeom prst="rect">
              <a:avLst/>
            </a:prstGeom>
            <a:noFill/>
            <a:ln w="63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rgbClr val="33CC33"/>
                  </a:solidFill>
                </a:rPr>
                <a:t>ZooKeeper </a:t>
              </a:r>
              <a:r>
                <a:rPr lang="zh-CN" altLang="en-US" dirty="0">
                  <a:solidFill>
                    <a:srgbClr val="33CC33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5"/>
              <a:ext cx="1617046" cy="7638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7"/>
              <a:ext cx="1617046" cy="74671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5"/>
              <a:ext cx="1617048" cy="7638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4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8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2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671181"/>
              <a:ext cx="1944301" cy="1766064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671181"/>
              <a:ext cx="1745914" cy="178531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8" y="2671181"/>
              <a:ext cx="3690216" cy="1766064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752639"/>
              <a:ext cx="6294923" cy="1769149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06569" y="1325939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0]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1] </a:t>
            </a:r>
            <a:r>
              <a:rPr lang="en-US" altLang="zh-CN" b="1" dirty="0">
                <a:cs typeface="Arial" panose="020B0604020202020204" pitchFamily="34" charset="0"/>
              </a:rPr>
              <a:t>create -e /master "master1.example.com:2223"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2]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[zookeeper, master]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dirty="0"/>
              <a:t>Node-1 </a:t>
            </a:r>
            <a:r>
              <a:rPr lang="zh-CN" altLang="en-US" dirty="0"/>
              <a:t>成为主节点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2461" y="26994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创建主节点成功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dirty="0"/>
              <a:t>Node-2 </a:t>
            </a:r>
            <a:r>
              <a:rPr lang="zh-CN" altLang="en-US" dirty="0"/>
              <a:t>尝试成为主节点失败，然后监控主节点的变化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2461" y="269947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5999" y="3245027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67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4] </a:t>
            </a:r>
          </a:p>
          <a:p>
            <a:r>
              <a:rPr lang="en-US" altLang="zh-CN" dirty="0"/>
              <a:t>[zozo@VM_0_17_centos bin]$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en-US" altLang="zh-CN" b="1" dirty="0"/>
              <a:t>Node-1 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chemeClr val="bg1">
                    <a:lumMod val="50000"/>
                  </a:schemeClr>
                </a:solidFill>
              </a:rPr>
              <a:t>leader</a:t>
            </a:r>
            <a:endParaRPr lang="zh-CN" altLang="en-US" sz="3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46964" y="1545041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断开主节点连接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208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[zk: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[zk: localhost:2181(CONNECTED) 4]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en-US" altLang="zh-CN" b="1" dirty="0"/>
              <a:t>Node-2 </a:t>
            </a:r>
            <a:r>
              <a:rPr lang="zh-CN" altLang="en-US" dirty="0"/>
              <a:t>监控到主节点被删除，再次尝试成为主节点成功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4728" y="2429827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监控到主节点被删除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95527" y="3520741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创建主节点成功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529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5] </a:t>
            </a:r>
            <a:r>
              <a:rPr lang="en-US" altLang="zh-CN" b="1" dirty="0"/>
              <a:t>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</a:t>
            </a:r>
            <a:r>
              <a:rPr lang="en-US" altLang="zh-CN" b="1" dirty="0"/>
              <a:t>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[zk: localhost:2181(CONNECTED) 7] </a:t>
            </a:r>
            <a:r>
              <a:rPr lang="en-US" altLang="zh-CN" b="1" dirty="0"/>
              <a:t>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[zk: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9] </a:t>
            </a:r>
            <a:r>
              <a:rPr lang="en-US" altLang="zh-CN" b="1" dirty="0"/>
              <a:t>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[zk: localhost:2181(CONNECTED) 10] </a:t>
            </a:r>
            <a:r>
              <a:rPr lang="en-US" altLang="zh-CN" b="1" dirty="0"/>
              <a:t>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en-US" altLang="zh-CN" dirty="0"/>
              <a:t>Node-2 </a:t>
            </a:r>
            <a:r>
              <a:rPr lang="zh-CN" altLang="en-US" dirty="0"/>
              <a:t>成为主节点后，创建从节点，任务，节点任务分配的父节点，并监控其变化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8734" y="1494552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创建从节点列表的父节点*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6866" y="2050079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创建任务列表的父节点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81532" y="2596502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创建节点任务分配列表的父节点*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05333" y="36902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监控从节点列表的变化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44468" y="4245438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监控任务列表的变化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683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-e /workers/worker1.example.com</a:t>
            </a:r>
            <a:r>
              <a:rPr lang="en-US" altLang="zh-CN" dirty="0"/>
              <a:t>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[zk: localhost:2181(CONNECTED) 3] </a:t>
            </a:r>
            <a:r>
              <a:rPr lang="en-US" altLang="zh-CN" b="1" dirty="0"/>
              <a:t>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en-US" altLang="zh-CN" dirty="0"/>
              <a:t>Node-1 </a:t>
            </a:r>
            <a:r>
              <a:rPr lang="zh-CN" altLang="en-US" dirty="0"/>
              <a:t>重连后成为从节点，在从节点列表，节点任务分配列表中注册，并监控其变化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11321" y="2699472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从节点列表中注册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1321" y="3424005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节点任务分配列表中注册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1209" y="4070194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监控节点任务分配列表的变化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623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客户端添加任务，并监控其变化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Node-3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client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6187" y="2606335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客户端往任务列表中添加一个任务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12556" y="3262586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监控该任务的变化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00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[zk: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[zk: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[zk: localhost:2181(CONNECTED) 13] </a:t>
            </a:r>
            <a:r>
              <a:rPr lang="en-US" altLang="zh-CN" b="1" dirty="0"/>
              <a:t>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主节点监控到任务列表变化，将该任务分配给从节点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8984" y="2453935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主节点监控到从节点列表变化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98984" y="3558984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主节点监控到任务列表变化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4344" y="5107006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将该任务分配给从节点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104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[zk: localhost:2181(CONNECTED) 5] </a:t>
            </a:r>
            <a:r>
              <a:rPr lang="en-US" altLang="zh-CN" b="1" dirty="0"/>
              <a:t>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从节点监控到任务分配列表的变化，在完成任务后，将其标记为成功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6650" y="2372263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从节点监控到任务分配列表的变化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64158" y="3512343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完成任务后，将该任务标记完成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265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[zk: localhost:2181(CONNECTED) 4] </a:t>
            </a:r>
            <a:r>
              <a:rPr lang="en-US" altLang="zh-CN" b="1" dirty="0"/>
              <a:t>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6650" y="2372263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客户端监控到该任务的变化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2524" y="29652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获取该任务结果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Node-3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client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00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3418</TotalTime>
  <Words>4815</Words>
  <Application>Microsoft Office PowerPoint</Application>
  <PresentationFormat>宽屏</PresentationFormat>
  <Paragraphs>665</Paragraphs>
  <Slides>74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3198</cp:revision>
  <dcterms:created xsi:type="dcterms:W3CDTF">2019-05-04T05:38:13Z</dcterms:created>
  <dcterms:modified xsi:type="dcterms:W3CDTF">2019-09-16T13:02:58Z</dcterms:modified>
</cp:coreProperties>
</file>